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8"/>
  </p:notesMasterIdLst>
  <p:sldIdLst>
    <p:sldId id="256" r:id="rId2"/>
    <p:sldId id="325" r:id="rId3"/>
    <p:sldId id="328" r:id="rId4"/>
    <p:sldId id="326" r:id="rId5"/>
    <p:sldId id="327" r:id="rId6"/>
    <p:sldId id="329" r:id="rId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77" autoAdjust="0"/>
    <p:restoredTop sz="94660"/>
  </p:normalViewPr>
  <p:slideViewPr>
    <p:cSldViewPr snapToGrid="0">
      <p:cViewPr varScale="1">
        <p:scale>
          <a:sx n="128" d="100"/>
          <a:sy n="128" d="100"/>
        </p:scale>
        <p:origin x="2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8FFA1C-E0E3-440A-A0C5-B0C6A898CDFB}" type="datetimeFigureOut">
              <a:rPr lang="en-US" smtClean="0"/>
              <a:t>3/24/20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A7EE63-CB16-40B2-93B8-6422ED52B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7191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https://developers.google.com/appengine/sla?csw=1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727FAD-95FB-4A36-B315-256E44C668BA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9448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DD4B86-CA0E-4545-BB10-75FAFA4EE4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12393C9-720E-1B43-B640-85D36DF056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218114-8D75-5A40-B7B7-99BADA83D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D98B4-F191-4651-B001-EDDFBC28B1FF}" type="datetimeFigureOut">
              <a:rPr lang="en-US" smtClean="0"/>
              <a:t>3/24/20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36A3F3-9EFA-0F4E-B8BB-3ED49E91C9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EE76C0-8801-D54A-84A4-9AFB4200E5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485BAC-489F-4179-8F13-BD89F260A5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10366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EC739F-71CA-4349-8444-AD2E72ADE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77238C6-0529-2A4C-BC8E-5C46E40461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311F69-17E7-944B-9A14-635271C5B2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D98B4-F191-4651-B001-EDDFBC28B1FF}" type="datetimeFigureOut">
              <a:rPr lang="en-US" smtClean="0"/>
              <a:t>3/24/20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138EFC-8C1A-F344-BCEB-CEE3820884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FA4EED-47F9-0748-AD76-798469920F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485BAC-489F-4179-8F13-BD89F260A5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5242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0A84863-37FF-C14C-B688-67D6F0F606B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DEAB25-5E85-5F45-9737-81BAC85E38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759076-46BB-5B46-BC73-C0329C266A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D98B4-F191-4651-B001-EDDFBC28B1FF}" type="datetimeFigureOut">
              <a:rPr lang="en-US" smtClean="0"/>
              <a:t>3/24/20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7067C9-1220-9849-A7B4-50290BC66D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0AF21B-DD9C-2943-AED3-F99386C4C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485BAC-489F-4179-8F13-BD89F260A5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6218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B4AFF-5C00-544A-BA06-129031239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F69BA4-4F90-6547-BF5E-F80E51F29C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0010AC-4D64-3349-9194-AEC45A3B89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D98B4-F191-4651-B001-EDDFBC28B1FF}" type="datetimeFigureOut">
              <a:rPr lang="en-US" smtClean="0"/>
              <a:t>3/24/20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06C41A-0373-2646-83F4-52503F0E86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6ED477-67A0-E542-88E5-01D8017F2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485BAC-489F-4179-8F13-BD89F260A5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8210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8C3B28-BF88-1942-9B42-BAB67E59AA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D2EFCB-5A37-2E4D-B7AA-01C7B74158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A30D23-2837-654F-96CC-A7857D83E2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D98B4-F191-4651-B001-EDDFBC28B1FF}" type="datetimeFigureOut">
              <a:rPr lang="en-US" smtClean="0"/>
              <a:t>3/24/20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09FA94-F45D-074D-B63A-663E5AB1A4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54A80D-CC53-AD47-A708-E3FFBD7E5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485BAC-489F-4179-8F13-BD89F260A5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426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670718-6C37-904D-A28F-2908D7185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F70380-245F-2547-A148-FCF0746235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BFCE79-E2BE-924F-80C3-452B1DEFEA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FB75CA-0DC8-524B-ADF9-E0891C7379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D98B4-F191-4651-B001-EDDFBC28B1FF}" type="datetimeFigureOut">
              <a:rPr lang="en-US" smtClean="0"/>
              <a:t>3/24/20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859C6A-EFCE-4241-9011-BE53CAE86B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89E677-7830-C743-9B15-825BD231F9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485BAC-489F-4179-8F13-BD89F260A5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8983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32E80-4398-F947-A53A-E90D0B1409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1A1C09-C705-C146-9883-CC616D94C5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55BD10-C168-EE41-AD88-6013CB7F42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0B9D699-CC63-5F48-B744-6423880821A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B43085F-A5B3-6440-BD12-CF183590F5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8032F0-06A3-5147-9C3E-A6CBFF4693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D98B4-F191-4651-B001-EDDFBC28B1FF}" type="datetimeFigureOut">
              <a:rPr lang="en-US" smtClean="0"/>
              <a:t>3/24/20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40743D5-F9CF-3649-840A-9E0A7023C8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18F54C7-85E0-474A-B641-A93512341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485BAC-489F-4179-8F13-BD89F260A5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4309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EC034A-3F1F-5041-988C-311A90B848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A3B4F76-3387-274F-B6A9-91CB6821AF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D98B4-F191-4651-B001-EDDFBC28B1FF}" type="datetimeFigureOut">
              <a:rPr lang="en-US" smtClean="0"/>
              <a:t>3/24/20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3BC55F-34A2-AB49-9BE2-8168A44538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892813-2F6F-1043-9CB5-7E70EAA48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485BAC-489F-4179-8F13-BD89F260A5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286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A30E06E-B2FD-9B40-8B4E-6916B0EFB7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D98B4-F191-4651-B001-EDDFBC28B1FF}" type="datetimeFigureOut">
              <a:rPr lang="en-US" smtClean="0"/>
              <a:t>3/24/20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7668E7E-1FA4-7545-AB3F-80460D5E22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3968CC-2DEB-0E45-B0BC-86DA88E1E7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485BAC-489F-4179-8F13-BD89F260A5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9314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D670A4-FF20-504A-B98F-79F4A9994C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254624-1429-AB49-9018-8EE958CAAE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0681F6-398A-044D-8353-31CFB4BEA1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1448F0-A055-D84A-A8F8-DE08B0EEF3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D98B4-F191-4651-B001-EDDFBC28B1FF}" type="datetimeFigureOut">
              <a:rPr lang="en-US" smtClean="0"/>
              <a:t>3/24/20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046D12-9353-3E44-B177-36BC3C7A84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9E51A6-5AE7-9648-9A4B-470A3C2D0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485BAC-489F-4179-8F13-BD89F260A5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1846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416D4-1D84-D043-B9BB-10E145EA4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2CB6549-CDB4-A24E-84FD-2E27C9C343A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49F819-CB54-DF44-AE73-5B1ED86B3E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F0B262-EA6A-BC41-877D-2A3E9892EF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D98B4-F191-4651-B001-EDDFBC28B1FF}" type="datetimeFigureOut">
              <a:rPr lang="en-US" smtClean="0"/>
              <a:t>3/24/20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5764F-D32E-D44E-8C03-25FB9FEDDC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6A2A0B-CD2C-0F41-9B42-4F44DBB8F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485BAC-489F-4179-8F13-BD89F260A5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942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D6E0AB4-01A7-F142-871A-9FAD9A89A9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2EE0DC-F973-9048-8097-7AAE4200A4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57564A-8880-EE45-A6B9-8B1558119D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DD98B4-F191-4651-B001-EDDFBC28B1FF}" type="datetimeFigureOut">
              <a:rPr lang="en-US" smtClean="0"/>
              <a:t>3/24/20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056097-4EE0-8E4C-9DC5-6E73874D5B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2C40D3-CA0D-4F43-ABE4-124D63EF28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485BAC-489F-4179-8F13-BD89F260A5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5634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6616" y="0"/>
            <a:ext cx="8182719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E411EF9-311E-4FE0-93AE-C335D6A32E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84026" y="2043663"/>
            <a:ext cx="4578895" cy="2031055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ECE 530 Cloud Computing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59785EB-1023-4E53-BE5D-C0E23E2DF6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4026" y="4074718"/>
            <a:ext cx="4578895" cy="682079"/>
          </a:xfrm>
        </p:spPr>
        <p:txBody>
          <a:bodyPr>
            <a:normAutofit/>
          </a:bodyPr>
          <a:lstStyle/>
          <a:p>
            <a:r>
              <a:rPr lang="en-US" sz="1700">
                <a:solidFill>
                  <a:srgbClr val="FFFFFF"/>
                </a:solidFill>
              </a:rPr>
              <a:t>Ioannis Papapanagiotou</a:t>
            </a:r>
          </a:p>
          <a:p>
            <a:r>
              <a:rPr lang="en-US" sz="1700">
                <a:solidFill>
                  <a:srgbClr val="FFFFFF"/>
                </a:solidFill>
              </a:rPr>
              <a:t>Google Cloud</a:t>
            </a:r>
          </a:p>
        </p:txBody>
      </p:sp>
    </p:spTree>
    <p:extLst>
      <p:ext uri="{BB962C8B-B14F-4D97-AF65-F5344CB8AC3E}">
        <p14:creationId xmlns:p14="http://schemas.microsoft.com/office/powerpoint/2010/main" val="11473827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3600" dirty="0"/>
              <a:t>Google Cloud Platform</a:t>
            </a:r>
          </a:p>
        </p:txBody>
      </p:sp>
      <p:sp>
        <p:nvSpPr>
          <p:cNvPr id="31747" name="Content Placeholder 5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b="1" dirty="0"/>
              <a:t>Google Cloud Platform</a:t>
            </a:r>
            <a:r>
              <a:rPr lang="en-US" dirty="0"/>
              <a:t> (</a:t>
            </a:r>
            <a:r>
              <a:rPr lang="en-US" b="1" dirty="0"/>
              <a:t>GCP</a:t>
            </a:r>
            <a:r>
              <a:rPr lang="en-US" dirty="0"/>
              <a:t>), offered by Google, is a suite of cloud computing services that runs on the same infrastructure that Google uses internally for its end-user products, such as Google Search, Gmail and YouTube.</a:t>
            </a:r>
          </a:p>
          <a:p>
            <a:r>
              <a:rPr lang="en-US" dirty="0"/>
              <a:t>Google Cloud Platform provides infrastructure as a service, platform as a service, and serverless computing environments.</a:t>
            </a:r>
          </a:p>
          <a:p>
            <a:br>
              <a:rPr lang="en-US" sz="1800" dirty="0"/>
            </a:br>
            <a:endParaRPr lang="en-US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580010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B39152-268A-574F-BCCB-D0C50317D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GCP Geographical Map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22816A-F614-5C40-BED7-E176593232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31052"/>
            <a:ext cx="9131300" cy="294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7763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451A65-3B6D-444A-9EBC-46834C22A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399" y="643467"/>
            <a:ext cx="8408193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Google Cloud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419B4C-6D42-264A-81C6-826EDE5079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5724" y="1820334"/>
            <a:ext cx="6111542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6261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4B37D-88C2-9040-BE16-5D694CB348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 Cloud Platform Services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2A319F-F96D-594C-A65E-8C0A9AE0EA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150" y="1948346"/>
            <a:ext cx="7759700" cy="397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0307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17DB3A-8743-0D42-A95A-0DC0D58484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Revenue and Market Share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99EAA3-8B1A-B04F-80F1-3D7BF16F57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Google Cloud generated $2.6 billion in revenue in 2019, a growth of 53% from the previous year. </a:t>
            </a:r>
          </a:p>
          <a:p>
            <a:r>
              <a:rPr lang="en-US" dirty="0"/>
              <a:t>For 2019 as a whole, Google Cloud brought in $8.9 billion in revenue, which is less than AWS generated in the fourth quarter alone.</a:t>
            </a:r>
          </a:p>
        </p:txBody>
      </p:sp>
    </p:spTree>
    <p:extLst>
      <p:ext uri="{BB962C8B-B14F-4D97-AF65-F5344CB8AC3E}">
        <p14:creationId xmlns:p14="http://schemas.microsoft.com/office/powerpoint/2010/main" val="37057953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150</Words>
  <Application>Microsoft Macintosh PowerPoint</Application>
  <PresentationFormat>On-screen Show (4:3)</PresentationFormat>
  <Paragraphs>15</Paragraphs>
  <Slides>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ECE 530 Cloud Computing</vt:lpstr>
      <vt:lpstr>Google Cloud Platform</vt:lpstr>
      <vt:lpstr>GCP Geographical Map</vt:lpstr>
      <vt:lpstr>Google Cloud</vt:lpstr>
      <vt:lpstr>Google Cloud Platform Services</vt:lpstr>
      <vt:lpstr>Revenue and Market Share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ECE 530 Cloud Computing</dc:title>
  <dc:creator>Ioannis Papapanagiotou</dc:creator>
  <cp:lastModifiedBy>Ioannis Papapanagiotou</cp:lastModifiedBy>
  <cp:revision>1</cp:revision>
  <dcterms:created xsi:type="dcterms:W3CDTF">2020-03-24T15:15:56Z</dcterms:created>
  <dcterms:modified xsi:type="dcterms:W3CDTF">2020-03-24T15:15:58Z</dcterms:modified>
</cp:coreProperties>
</file>